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8"/>
  </p:notesMasterIdLst>
  <p:sldIdLst>
    <p:sldId id="256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4">
            <a:hlinkClick r:id="" action="ppaction://media"/>
            <a:extLst>
              <a:ext uri="{FF2B5EF4-FFF2-40B4-BE49-F238E27FC236}">
                <a16:creationId xmlns:a16="http://schemas.microsoft.com/office/drawing/2014/main" id="{5DC34F8E-520A-43EA-EB93-7498DF68C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12192000" cy="6858000"/>
          </a:xfrm>
          <a:prstGeom prst="rect">
            <a:avLst/>
          </a:prstGeom>
        </p:spPr>
      </p:pic>
      <p:pic>
        <p:nvPicPr>
          <p:cNvPr id="90" name="Google Shape;90;p13" descr="Ein Bild, das Text, Schrift, Screenshot, Grafiken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315345"/>
            <a:ext cx="1364843" cy="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Ein Bild, das Schwarz, Dunkelheit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6DA43A-5D1D-E021-541D-C0B3EB04D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b="1" dirty="0">
                <a:solidFill>
                  <a:schemeClr val="bg1"/>
                </a:solidFill>
              </a:rPr>
              <a:t>Alex, Florian, Leonard, Mohamad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B027A-6D0B-66DD-6C5E-279E8EBD1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D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Quantum Financial Forecasting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What did we achieve?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FD8-DE37-76DF-B399-0EB4B49A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2000" cy="471703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Submission of the paper draft with the following structure</a:t>
            </a:r>
          </a:p>
          <a:p>
            <a:pPr lvl="1"/>
            <a:r>
              <a:rPr lang="en-US" sz="3200" dirty="0"/>
              <a:t>Abstract</a:t>
            </a:r>
          </a:p>
          <a:p>
            <a:pPr lvl="1"/>
            <a:r>
              <a:rPr lang="en-US" sz="3200" dirty="0"/>
              <a:t>Introduction</a:t>
            </a:r>
          </a:p>
          <a:p>
            <a:pPr lvl="1"/>
            <a:r>
              <a:rPr lang="en-US" sz="3200" dirty="0"/>
              <a:t>Background</a:t>
            </a:r>
          </a:p>
          <a:p>
            <a:pPr lvl="2"/>
            <a:r>
              <a:rPr lang="en-US" sz="2800" dirty="0"/>
              <a:t>Stock Predictions and Time Series Data</a:t>
            </a:r>
          </a:p>
          <a:p>
            <a:pPr lvl="2"/>
            <a:r>
              <a:rPr lang="en-US" sz="2800" dirty="0"/>
              <a:t>Deep NN</a:t>
            </a:r>
          </a:p>
          <a:p>
            <a:pPr lvl="2"/>
            <a:r>
              <a:rPr lang="en-US" sz="2800" dirty="0"/>
              <a:t>RNN</a:t>
            </a:r>
          </a:p>
          <a:p>
            <a:pPr lvl="2"/>
            <a:r>
              <a:rPr lang="en-US" sz="2800" dirty="0"/>
              <a:t>LSTM</a:t>
            </a:r>
          </a:p>
          <a:p>
            <a:pPr lvl="2"/>
            <a:r>
              <a:rPr lang="en-US" sz="2800" dirty="0"/>
              <a:t>QC</a:t>
            </a:r>
          </a:p>
          <a:p>
            <a:pPr lvl="2"/>
            <a:r>
              <a:rPr lang="en-US" sz="2800" dirty="0"/>
              <a:t>VQC</a:t>
            </a:r>
          </a:p>
          <a:p>
            <a:pPr lvl="1"/>
            <a:r>
              <a:rPr lang="en-US" sz="3200" dirty="0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31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What did we achieve?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FD8-DE37-76DF-B399-0EB4B49A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2000" cy="471703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3200" dirty="0"/>
              <a:t>Methodology</a:t>
            </a:r>
          </a:p>
          <a:p>
            <a:pPr lvl="2"/>
            <a:r>
              <a:rPr lang="en-US" sz="2800" dirty="0"/>
              <a:t>Baseline</a:t>
            </a:r>
          </a:p>
          <a:p>
            <a:pPr lvl="2"/>
            <a:r>
              <a:rPr lang="en-US" sz="2800" dirty="0"/>
              <a:t>QRNN</a:t>
            </a:r>
          </a:p>
          <a:p>
            <a:pPr lvl="2"/>
            <a:r>
              <a:rPr lang="en-US" sz="2800" dirty="0"/>
              <a:t>QLSTM</a:t>
            </a:r>
          </a:p>
          <a:p>
            <a:pPr lvl="2"/>
            <a:r>
              <a:rPr lang="en-US" sz="2800" dirty="0"/>
              <a:t>Pseudo Code (Training and Testing the models)</a:t>
            </a:r>
          </a:p>
          <a:p>
            <a:pPr lvl="1"/>
            <a:r>
              <a:rPr lang="en-US" sz="3200" dirty="0"/>
              <a:t>Experimental Setup</a:t>
            </a:r>
          </a:p>
          <a:p>
            <a:pPr lvl="2"/>
            <a:r>
              <a:rPr lang="en-US" sz="2800" dirty="0"/>
              <a:t>Data Pre-Processing</a:t>
            </a:r>
          </a:p>
          <a:p>
            <a:pPr lvl="2"/>
            <a:r>
              <a:rPr lang="en-US" sz="2800" dirty="0"/>
              <a:t>Stock Indicators</a:t>
            </a:r>
          </a:p>
          <a:p>
            <a:pPr lvl="2"/>
            <a:r>
              <a:rPr lang="en-US" sz="2800" dirty="0"/>
              <a:t>Hyperparameter Selection</a:t>
            </a:r>
          </a:p>
          <a:p>
            <a:pPr lvl="2"/>
            <a:r>
              <a:rPr lang="en-US" sz="2800" dirty="0"/>
              <a:t>Metrics</a:t>
            </a:r>
          </a:p>
          <a:p>
            <a:pPr lvl="2"/>
            <a:r>
              <a:rPr lang="en-US" sz="2800" dirty="0"/>
              <a:t>Train and Test Split</a:t>
            </a:r>
          </a:p>
          <a:p>
            <a:pPr lvl="2"/>
            <a:r>
              <a:rPr lang="en-US" sz="2800" dirty="0"/>
              <a:t>Simulators and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083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Plan for the next 3 weeks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FD8-DE37-76DF-B399-0EB4B49A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2000" cy="4717030"/>
          </a:xfrm>
        </p:spPr>
        <p:txBody>
          <a:bodyPr>
            <a:normAutofit/>
          </a:bodyPr>
          <a:lstStyle/>
          <a:p>
            <a:r>
              <a:rPr lang="en-US" sz="3200" dirty="0"/>
              <a:t>Finish writing the “Evaluation” section</a:t>
            </a:r>
          </a:p>
          <a:p>
            <a:pPr lvl="1"/>
            <a:r>
              <a:rPr lang="en-US" sz="2800" dirty="0"/>
              <a:t>Hyperparameter Optimization</a:t>
            </a:r>
          </a:p>
          <a:p>
            <a:pPr lvl="1"/>
            <a:r>
              <a:rPr lang="en-US" sz="2800" dirty="0"/>
              <a:t>Table comparison of the number of parameters of the models</a:t>
            </a:r>
          </a:p>
          <a:p>
            <a:pPr lvl="1"/>
            <a:r>
              <a:rPr lang="en-US" sz="2800" dirty="0"/>
              <a:t>Plots ??</a:t>
            </a:r>
          </a:p>
          <a:p>
            <a:pPr lvl="1"/>
            <a:r>
              <a:rPr lang="en-US" sz="2800" dirty="0"/>
              <a:t>10-day predictions plots</a:t>
            </a:r>
          </a:p>
          <a:p>
            <a:pPr lvl="1"/>
            <a:r>
              <a:rPr lang="en-US" sz="2800" dirty="0"/>
              <a:t>Accuracy heatmap</a:t>
            </a:r>
          </a:p>
          <a:p>
            <a:pPr lvl="1"/>
            <a:r>
              <a:rPr lang="en-US" sz="2800" dirty="0"/>
              <a:t>Table comparison of the loss</a:t>
            </a:r>
          </a:p>
          <a:p>
            <a:r>
              <a:rPr lang="en-US" sz="3200" dirty="0"/>
              <a:t>Conclusion, Limitations,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66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5F7B-4482-335B-91AB-474FB14D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b="1" dirty="0"/>
              <a:t>Plan for the next 3 weeks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63FD8-DE37-76DF-B399-0EB4B49A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2000" cy="471703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Table with loss values of all models</a:t>
            </a:r>
          </a:p>
          <a:p>
            <a:r>
              <a:rPr lang="en-US" sz="3200" dirty="0"/>
              <a:t>Accuracy Heatmap of all models</a:t>
            </a:r>
          </a:p>
          <a:p>
            <a:r>
              <a:rPr lang="en-US" sz="3200" dirty="0"/>
              <a:t>Training on IBM-Q</a:t>
            </a:r>
          </a:p>
          <a:p>
            <a:r>
              <a:rPr lang="en-US" sz="3200" b="1" dirty="0"/>
              <a:t>Optimize:</a:t>
            </a:r>
            <a:r>
              <a:rPr lang="en-US" sz="3200" dirty="0"/>
              <a:t> LR using Scheduler</a:t>
            </a:r>
          </a:p>
          <a:p>
            <a:r>
              <a:rPr lang="en-US" sz="3200" b="1" dirty="0"/>
              <a:t>Optimize:</a:t>
            </a:r>
            <a:r>
              <a:rPr lang="en-US" sz="3200" dirty="0"/>
              <a:t> epoch numbers with early cutting</a:t>
            </a:r>
          </a:p>
          <a:p>
            <a:r>
              <a:rPr lang="en-US" sz="3200" b="1" dirty="0"/>
              <a:t>Optimize:</a:t>
            </a:r>
            <a:r>
              <a:rPr lang="en-US" sz="3200" dirty="0"/>
              <a:t> different rotations in VQC</a:t>
            </a:r>
          </a:p>
          <a:p>
            <a:r>
              <a:rPr lang="en-US" sz="3200" dirty="0"/>
              <a:t>Price percentage change as input </a:t>
            </a:r>
          </a:p>
          <a:p>
            <a:r>
              <a:rPr lang="en-US" sz="3200" dirty="0"/>
              <a:t>Social sentiment / technical indicators as input</a:t>
            </a:r>
          </a:p>
          <a:p>
            <a:r>
              <a:rPr lang="en-US" sz="3200" i="1"/>
              <a:t>Any suggestions</a:t>
            </a:r>
            <a:r>
              <a:rPr lang="en-US" sz="3200" i="1" dirty="0"/>
              <a:t>?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567B-440B-D0AF-606E-311076A4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pic>
        <p:nvPicPr>
          <p:cNvPr id="5" name="Google Shape;174;p2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FB6978C-EFE5-3FA3-F967-F7ED6A1A58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0" y="3153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5;p2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6C419AF-2492-E6C2-EE79-FFFD719247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1026" y="5072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6;p26">
            <a:extLst>
              <a:ext uri="{FF2B5EF4-FFF2-40B4-BE49-F238E27FC236}">
                <a16:creationId xmlns:a16="http://schemas.microsoft.com/office/drawing/2014/main" id="{E78C05D7-B30A-F26A-2ECF-1A2DABD848F0}"/>
              </a:ext>
            </a:extLst>
          </p:cNvPr>
          <p:cNvSpPr txBox="1"/>
          <p:nvPr/>
        </p:nvSpPr>
        <p:spPr>
          <a:xfrm>
            <a:off x="4556123" y="6488668"/>
            <a:ext cx="30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0" i="0" u="none" strike="noStrike" cap="none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Quantum Financial </a:t>
            </a:r>
            <a:r>
              <a:rPr lang="de-DE" sz="1800" b="0" i="0" u="none" strike="noStrike" cap="none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sz="1800" b="0" i="0" u="none" strike="noStrike" cap="none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20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190</Words>
  <Application>Microsoft Macintosh PowerPoint</Application>
  <PresentationFormat>Widescreen</PresentationFormat>
  <Paragraphs>55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Office</vt:lpstr>
      <vt:lpstr>Office</vt:lpstr>
      <vt:lpstr>Quantum Financial Forecasting</vt:lpstr>
      <vt:lpstr>What did we achieve?</vt:lpstr>
      <vt:lpstr>What did we achieve?</vt:lpstr>
      <vt:lpstr>Plan for the next 3 weeks</vt:lpstr>
      <vt:lpstr>Plan for the next 3 weeks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Financial Forecasting</dc:title>
  <cp:lastModifiedBy>Hgog, Mohamad</cp:lastModifiedBy>
  <cp:revision>10</cp:revision>
  <dcterms:modified xsi:type="dcterms:W3CDTF">2024-01-16T12:47:36Z</dcterms:modified>
</cp:coreProperties>
</file>